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943">
          <p15:clr>
            <a:srgbClr val="A4A3A4"/>
          </p15:clr>
        </p15:guide>
        <p15:guide id="2" pos="1379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A020"/>
    <a:srgbClr val="2C7799"/>
    <a:srgbClr val="7F5929"/>
    <a:srgbClr val="FFC900"/>
    <a:srgbClr val="FCBD24"/>
    <a:srgbClr val="EAFBA1"/>
    <a:srgbClr val="F7BC2B"/>
    <a:srgbClr val="93B648"/>
    <a:srgbClr val="708B39"/>
    <a:srgbClr val="F3AF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9936" autoAdjust="0"/>
    <p:restoredTop sz="50000" autoAdjust="0"/>
  </p:normalViewPr>
  <p:slideViewPr>
    <p:cSldViewPr snapToGrid="0" snapToObjects="1">
      <p:cViewPr varScale="1">
        <p:scale>
          <a:sx n="34" d="100"/>
          <a:sy n="34" d="100"/>
        </p:scale>
        <p:origin x="2668" y="112"/>
      </p:cViewPr>
      <p:guideLst>
        <p:guide orient="horz" pos="8943"/>
        <p:guide pos="1379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C2F6D-E2DD-654C-86A4-7C4BF0AE8031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85DD62-AED9-014F-82CD-E2F40619B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0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5DD62-AED9-014F-82CD-E2F40619B0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358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36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455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6324600"/>
            <a:ext cx="47404018" cy="1348206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3" y="6324600"/>
            <a:ext cx="141480542" cy="1348206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58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681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0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36865560"/>
            <a:ext cx="94442280" cy="1042797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36865560"/>
            <a:ext cx="94442280" cy="1042797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7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257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807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57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64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283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C6199-44F3-DD4C-A9AD-3B7E0A41CF89}" type="datetimeFigureOut">
              <a:rPr lang="en-US" smtClean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286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notesSlide" Target="../notesSlides/notesSlide1.xml"/><Relationship Id="rId7" Type="http://schemas.openxmlformats.org/officeDocument/2006/relationships/package" Target="../embeddings/Microsoft_Word_Document.docx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hyperlink" Target="mailto:Dgray18@uwyo.edu" TargetMode="External"/><Relationship Id="rId11" Type="http://schemas.openxmlformats.org/officeDocument/2006/relationships/image" Target="../media/image5.tiff"/><Relationship Id="rId5" Type="http://schemas.openxmlformats.org/officeDocument/2006/relationships/hyperlink" Target="mailto:Hmoritz@uwyo.edu" TargetMode="External"/><Relationship Id="rId10" Type="http://schemas.openxmlformats.org/officeDocument/2006/relationships/image" Target="../media/image4.tiff"/><Relationship Id="rId4" Type="http://schemas.openxmlformats.org/officeDocument/2006/relationships/image" Target="../media/image2.png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BrandBar_New_flag_only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86800" y="26824280"/>
            <a:ext cx="39177847" cy="611174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66183" y="1918604"/>
            <a:ext cx="21151344" cy="277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3000" b="1" spc="60" dirty="0"/>
              <a:t>Merkle Trees</a:t>
            </a:r>
            <a:br>
              <a:rPr lang="en-US" sz="7200" b="1" spc="60" dirty="0"/>
            </a:br>
            <a:r>
              <a:rPr lang="en-US" sz="8800" b="1" spc="60" dirty="0"/>
              <a:t>( ͡° ͜ʖ ͡°)</a:t>
            </a:r>
            <a:endParaRPr lang="en-US" sz="6000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96388" y="4621562"/>
            <a:ext cx="993228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GROUP MEMBERS: </a:t>
            </a:r>
            <a:r>
              <a:rPr lang="en-US" sz="4000" b="1" dirty="0" err="1"/>
              <a:t>H.Moritz</a:t>
            </a:r>
            <a:r>
              <a:rPr lang="en-US" sz="4000" b="1" dirty="0"/>
              <a:t> // </a:t>
            </a:r>
            <a:r>
              <a:rPr lang="en-US" sz="4000" b="1" dirty="0" err="1"/>
              <a:t>D.Gray</a:t>
            </a:r>
            <a:endParaRPr lang="en-US" sz="4000" b="1" dirty="0"/>
          </a:p>
        </p:txBody>
      </p:sp>
      <p:sp>
        <p:nvSpPr>
          <p:cNvPr id="62" name="TextBox 61"/>
          <p:cNvSpPr txBox="1"/>
          <p:nvPr/>
        </p:nvSpPr>
        <p:spPr>
          <a:xfrm>
            <a:off x="5262431" y="634778"/>
            <a:ext cx="12188978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venir Book"/>
                <a:cs typeface="Avenir Book"/>
              </a:rPr>
              <a:t>Fall 2017 | CS 2030 | UWYO</a:t>
            </a:r>
          </a:p>
        </p:txBody>
      </p:sp>
      <p:sp>
        <p:nvSpPr>
          <p:cNvPr id="48" name="Rectangle 47"/>
          <p:cNvSpPr/>
          <p:nvPr/>
        </p:nvSpPr>
        <p:spPr>
          <a:xfrm>
            <a:off x="11296578" y="4630472"/>
            <a:ext cx="101394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u="sng" dirty="0">
                <a:solidFill>
                  <a:srgbClr val="F3A020"/>
                </a:solidFill>
              </a:rPr>
              <a:t>Emails: </a:t>
            </a:r>
            <a:r>
              <a:rPr lang="en-US" sz="3200" b="1" u="sng" dirty="0">
                <a:solidFill>
                  <a:srgbClr val="F3A020"/>
                </a:solidFill>
                <a:hlinkClick r:id="rId5"/>
              </a:rPr>
              <a:t>Hmoritz@uwyo.edu</a:t>
            </a:r>
            <a:r>
              <a:rPr lang="en-US" sz="3200" b="1" u="sng" dirty="0">
                <a:solidFill>
                  <a:srgbClr val="F3A020"/>
                </a:solidFill>
              </a:rPr>
              <a:t> // </a:t>
            </a:r>
            <a:r>
              <a:rPr lang="en-US" sz="3200" b="1" u="sng" dirty="0">
                <a:solidFill>
                  <a:srgbClr val="F3A020"/>
                </a:solidFill>
                <a:hlinkClick r:id="rId6"/>
              </a:rPr>
              <a:t>Dgray18@uwyo.edu</a:t>
            </a:r>
            <a:r>
              <a:rPr lang="en-US" sz="3200" b="1" u="sng" dirty="0">
                <a:solidFill>
                  <a:srgbClr val="F3A020"/>
                </a:solidFill>
              </a:rPr>
              <a:t> </a:t>
            </a:r>
            <a:endParaRPr lang="en-US" sz="3200" b="1" dirty="0">
              <a:solidFill>
                <a:srgbClr val="F3A020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07810" y="5443797"/>
            <a:ext cx="20580998" cy="923330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5400" b="1" dirty="0">
                <a:solidFill>
                  <a:schemeClr val="tx1"/>
                </a:solidFill>
              </a:rPr>
              <a:t>Motivation/Abstract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66183" y="6308767"/>
            <a:ext cx="20968083" cy="409809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endParaRPr lang="en-US" sz="5000" b="1" dirty="0"/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48341"/>
              </p:ext>
            </p:extLst>
          </p:nvPr>
        </p:nvGraphicFramePr>
        <p:xfrm>
          <a:off x="21616988" y="16475075"/>
          <a:ext cx="11833225" cy="5864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Document" r:id="rId7" imgW="5638800" imgH="2794000" progId="Word.Document.12">
                  <p:embed/>
                </p:oleObj>
              </mc:Choice>
              <mc:Fallback>
                <p:oleObj name="Document" r:id="rId7" imgW="5638800" imgH="2794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616988" y="16475075"/>
                        <a:ext cx="11833225" cy="5864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Rectangle 50"/>
          <p:cNvSpPr/>
          <p:nvPr/>
        </p:nvSpPr>
        <p:spPr>
          <a:xfrm>
            <a:off x="33007352" y="15092401"/>
            <a:ext cx="10883847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 dirty="0">
                <a:solidFill>
                  <a:srgbClr val="F3A020"/>
                </a:solidFill>
              </a:rPr>
              <a:t>Another Catchy Heading</a:t>
            </a:r>
          </a:p>
          <a:p>
            <a:r>
              <a:rPr lang="en-US" sz="6600" b="1" dirty="0" err="1">
                <a:solidFill>
                  <a:srgbClr val="F3A020"/>
                </a:solidFill>
              </a:rPr>
              <a:t>SubHeading</a:t>
            </a:r>
            <a:endParaRPr lang="en-US" sz="6600" b="1" dirty="0">
              <a:solidFill>
                <a:srgbClr val="F3A02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27386" y="11410646"/>
            <a:ext cx="20461422" cy="766206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sz="4000" dirty="0"/>
          </a:p>
        </p:txBody>
      </p:sp>
      <p:sp>
        <p:nvSpPr>
          <p:cNvPr id="22" name="Rectangle 21"/>
          <p:cNvSpPr/>
          <p:nvPr/>
        </p:nvSpPr>
        <p:spPr>
          <a:xfrm>
            <a:off x="19386032" y="31253292"/>
            <a:ext cx="241908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Reference list</a:t>
            </a:r>
            <a:r>
              <a:rPr lang="is-IS" sz="3600" dirty="0"/>
              <a:t>…</a:t>
            </a:r>
          </a:p>
          <a:p>
            <a:r>
              <a:rPr lang="is-IS" sz="3600" dirty="0"/>
              <a:t>Acknowledgements – did anyone help you?</a:t>
            </a:r>
          </a:p>
          <a:p>
            <a:endParaRPr lang="en-US" sz="3600" dirty="0"/>
          </a:p>
        </p:txBody>
      </p:sp>
      <p:sp>
        <p:nvSpPr>
          <p:cNvPr id="23" name="Rectangle 22"/>
          <p:cNvSpPr/>
          <p:nvPr/>
        </p:nvSpPr>
        <p:spPr>
          <a:xfrm>
            <a:off x="695856" y="11070789"/>
            <a:ext cx="2019138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500" b="1" dirty="0">
                <a:solidFill>
                  <a:srgbClr val="F3A020"/>
                </a:solidFill>
              </a:rPr>
              <a:t>T</a:t>
            </a:r>
            <a:endParaRPr lang="en-US" sz="13800" dirty="0">
              <a:solidFill>
                <a:srgbClr val="F3A020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2546515" y="15144011"/>
            <a:ext cx="101092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200" dirty="0"/>
              <a:t>Show us some output, maybe some results for Number of Operations? That kind of stuff!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2448409" y="1433366"/>
            <a:ext cx="20497806" cy="269353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3600" dirty="0"/>
              <a:t>        here is something here</a:t>
            </a:r>
            <a:r>
              <a:rPr lang="is-IS" sz="3600" dirty="0"/>
              <a:t>…so nothing is ever perfect, what works in your code, what doesnt work “as 	expected“ where did you struggle...</a:t>
            </a:r>
            <a:endParaRPr lang="en-US" sz="3600" dirty="0"/>
          </a:p>
        </p:txBody>
      </p:sp>
      <p:sp>
        <p:nvSpPr>
          <p:cNvPr id="36" name="Rectangle 35"/>
          <p:cNvSpPr/>
          <p:nvPr/>
        </p:nvSpPr>
        <p:spPr>
          <a:xfrm>
            <a:off x="32995550" y="24322209"/>
            <a:ext cx="10058399" cy="31999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3600" dirty="0"/>
              <a:t>There is something here</a:t>
            </a:r>
            <a:r>
              <a:rPr lang="is-IS" sz="3600" dirty="0"/>
              <a:t>…</a:t>
            </a:r>
            <a:endParaRPr lang="en-US" sz="3600" dirty="0"/>
          </a:p>
        </p:txBody>
      </p:sp>
      <p:sp>
        <p:nvSpPr>
          <p:cNvPr id="38" name="Rectangle 37"/>
          <p:cNvSpPr/>
          <p:nvPr/>
        </p:nvSpPr>
        <p:spPr>
          <a:xfrm>
            <a:off x="736666" y="11464665"/>
            <a:ext cx="20481843" cy="554872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3600" dirty="0"/>
              <a:t>         here is something here</a:t>
            </a:r>
            <a:r>
              <a:rPr lang="is-IS" sz="3600" dirty="0"/>
              <a:t>…and it should be about Merkle Trees and hashes</a:t>
            </a:r>
          </a:p>
          <a:p>
            <a:endParaRPr lang="is-IS" sz="3600" dirty="0"/>
          </a:p>
          <a:p>
            <a:endParaRPr lang="is-IS" sz="3600" dirty="0"/>
          </a:p>
          <a:p>
            <a:r>
              <a:rPr lang="is-IS" sz="3600" dirty="0"/>
              <a:t>Data structures ... </a:t>
            </a:r>
            <a:endParaRPr lang="en-US" sz="3600" dirty="0"/>
          </a:p>
        </p:txBody>
      </p:sp>
      <p:sp>
        <p:nvSpPr>
          <p:cNvPr id="39" name="Rectangle 38"/>
          <p:cNvSpPr/>
          <p:nvPr/>
        </p:nvSpPr>
        <p:spPr>
          <a:xfrm>
            <a:off x="736666" y="6442864"/>
            <a:ext cx="20481843" cy="3902057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3600" dirty="0"/>
              <a:t>         here is something here</a:t>
            </a:r>
            <a:r>
              <a:rPr lang="is-IS" sz="3600" dirty="0"/>
              <a:t>… I gave you a problem to solve, but can you come up with an overarching summary </a:t>
            </a:r>
          </a:p>
          <a:p>
            <a:r>
              <a:rPr lang="is-IS" sz="3600" dirty="0"/>
              <a:t>	of why this is important? </a:t>
            </a:r>
            <a:endParaRPr lang="en-US" sz="3600" dirty="0"/>
          </a:p>
        </p:txBody>
      </p:sp>
      <p:sp>
        <p:nvSpPr>
          <p:cNvPr id="43" name="Rectangle 42"/>
          <p:cNvSpPr/>
          <p:nvPr/>
        </p:nvSpPr>
        <p:spPr>
          <a:xfrm>
            <a:off x="33148459" y="17700021"/>
            <a:ext cx="9797756" cy="533713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3600" dirty="0"/>
              <a:t>There is something here</a:t>
            </a:r>
            <a:r>
              <a:rPr lang="is-IS" sz="3600"/>
              <a:t>…</a:t>
            </a:r>
            <a:endParaRPr lang="en-US" sz="3600" dirty="0"/>
          </a:p>
        </p:txBody>
      </p:sp>
      <p:sp>
        <p:nvSpPr>
          <p:cNvPr id="44" name="Rectangle 43"/>
          <p:cNvSpPr/>
          <p:nvPr/>
        </p:nvSpPr>
        <p:spPr>
          <a:xfrm>
            <a:off x="22625351" y="24474609"/>
            <a:ext cx="10058399" cy="304752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3600" dirty="0"/>
              <a:t>There is something here</a:t>
            </a:r>
            <a:r>
              <a:rPr lang="is-IS" sz="3600" dirty="0"/>
              <a:t>…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175" y="27318505"/>
            <a:ext cx="11687175" cy="5414642"/>
          </a:xfrm>
          <a:prstGeom prst="rect">
            <a:avLst/>
          </a:prstGeom>
        </p:spPr>
      </p:pic>
      <p:sp>
        <p:nvSpPr>
          <p:cNvPr id="56" name="Rectangle 55"/>
          <p:cNvSpPr/>
          <p:nvPr/>
        </p:nvSpPr>
        <p:spPr>
          <a:xfrm>
            <a:off x="707810" y="10418278"/>
            <a:ext cx="20580998" cy="923330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5400" b="1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7" name="Rectangle 56"/>
          <p:cNvSpPr/>
          <p:nvPr/>
        </p:nvSpPr>
        <p:spPr>
          <a:xfrm>
            <a:off x="637511" y="17271579"/>
            <a:ext cx="20580998" cy="923330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5400" b="1" dirty="0">
                <a:solidFill>
                  <a:schemeClr val="tx1"/>
                </a:solidFill>
              </a:rPr>
              <a:t>Project Summary &amp; Major Tasks</a:t>
            </a:r>
          </a:p>
        </p:txBody>
      </p:sp>
      <p:sp>
        <p:nvSpPr>
          <p:cNvPr id="58" name="Rectangle 57"/>
          <p:cNvSpPr/>
          <p:nvPr/>
        </p:nvSpPr>
        <p:spPr>
          <a:xfrm>
            <a:off x="687088" y="18573942"/>
            <a:ext cx="20481843" cy="834467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3600" dirty="0"/>
              <a:t>         here is something here</a:t>
            </a:r>
            <a:r>
              <a:rPr lang="is-IS" sz="3600" dirty="0"/>
              <a:t>… what did you actually build? How?</a:t>
            </a:r>
            <a:endParaRPr lang="en-US" sz="3600" dirty="0"/>
          </a:p>
        </p:txBody>
      </p:sp>
      <p:sp>
        <p:nvSpPr>
          <p:cNvPr id="59" name="Rectangle 58"/>
          <p:cNvSpPr/>
          <p:nvPr/>
        </p:nvSpPr>
        <p:spPr>
          <a:xfrm>
            <a:off x="736666" y="17935511"/>
            <a:ext cx="2019138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500" b="1" dirty="0">
                <a:solidFill>
                  <a:srgbClr val="F3A020"/>
                </a:solidFill>
              </a:rPr>
              <a:t>T</a:t>
            </a:r>
            <a:endParaRPr lang="en-US" sz="13800" dirty="0">
              <a:solidFill>
                <a:srgbClr val="F3A020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22472951" y="398014"/>
            <a:ext cx="20580998" cy="923330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5400" b="1" dirty="0">
                <a:solidFill>
                  <a:schemeClr val="tx1"/>
                </a:solidFill>
              </a:rPr>
              <a:t>Limitations &amp; Challenges</a:t>
            </a:r>
          </a:p>
        </p:txBody>
      </p:sp>
      <p:sp>
        <p:nvSpPr>
          <p:cNvPr id="64" name="Rectangle 63"/>
          <p:cNvSpPr/>
          <p:nvPr/>
        </p:nvSpPr>
        <p:spPr>
          <a:xfrm>
            <a:off x="22602394" y="14048285"/>
            <a:ext cx="20580998" cy="923330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5400" b="1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65" name="Rectangle 64"/>
          <p:cNvSpPr/>
          <p:nvPr/>
        </p:nvSpPr>
        <p:spPr>
          <a:xfrm>
            <a:off x="22563671" y="23342797"/>
            <a:ext cx="20580998" cy="923330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5400" b="1" dirty="0">
                <a:solidFill>
                  <a:schemeClr val="tx1"/>
                </a:solidFill>
              </a:rPr>
              <a:t>Conclusions &amp; Future Work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687925" y="13515975"/>
            <a:ext cx="184731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175879" y="31170681"/>
            <a:ext cx="1941739" cy="18208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338335" y="31214758"/>
            <a:ext cx="1605870" cy="1605870"/>
          </a:xfrm>
          <a:prstGeom prst="rect">
            <a:avLst/>
          </a:prstGeom>
        </p:spPr>
      </p:pic>
      <p:sp>
        <p:nvSpPr>
          <p:cNvPr id="66" name="Rectangle 65"/>
          <p:cNvSpPr/>
          <p:nvPr/>
        </p:nvSpPr>
        <p:spPr>
          <a:xfrm>
            <a:off x="22428057" y="987580"/>
            <a:ext cx="2019138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500" b="1" dirty="0">
                <a:solidFill>
                  <a:srgbClr val="F3A020"/>
                </a:solidFill>
              </a:rPr>
              <a:t>T</a:t>
            </a:r>
            <a:endParaRPr lang="en-US" sz="13800" dirty="0">
              <a:solidFill>
                <a:srgbClr val="F3A020"/>
              </a:solidFill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707810" y="6022683"/>
            <a:ext cx="2019138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500" b="1" dirty="0">
                <a:solidFill>
                  <a:srgbClr val="F3A020"/>
                </a:solidFill>
              </a:rPr>
              <a:t>T</a:t>
            </a:r>
            <a:endParaRPr lang="en-US" sz="13800" dirty="0">
              <a:solidFill>
                <a:srgbClr val="F3A020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33117618" y="31268370"/>
            <a:ext cx="79997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1" dirty="0">
                <a:solidFill>
                  <a:srgbClr val="F3A020"/>
                </a:solidFill>
              </a:rPr>
              <a:t>This poster made possible by:</a:t>
            </a:r>
          </a:p>
          <a:p>
            <a:r>
              <a:rPr lang="en-US" sz="2400" b="1" i="1" dirty="0">
                <a:solidFill>
                  <a:srgbClr val="F3A020"/>
                </a:solidFill>
              </a:rPr>
              <a:t>UWYO College of Engineering &amp; Applied Science, UWYO Computer Science Department, and UWYO CEDAR.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359105" y="31210204"/>
            <a:ext cx="1816774" cy="1588488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E955ED6C-4067-4724-94DB-5FD9829A011D}"/>
              </a:ext>
            </a:extLst>
          </p:cNvPr>
          <p:cNvSpPr/>
          <p:nvPr/>
        </p:nvSpPr>
        <p:spPr>
          <a:xfrm>
            <a:off x="22515607" y="4562620"/>
            <a:ext cx="20580998" cy="923330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5400" b="1" dirty="0">
                <a:solidFill>
                  <a:schemeClr val="tx1"/>
                </a:solidFill>
              </a:rPr>
              <a:t>3 Hashes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4907054-1C05-4036-9CDF-0FD6996B96B5}"/>
              </a:ext>
            </a:extLst>
          </p:cNvPr>
          <p:cNvCxnSpPr>
            <a:cxnSpLocks/>
          </p:cNvCxnSpPr>
          <p:nvPr/>
        </p:nvCxnSpPr>
        <p:spPr>
          <a:xfrm>
            <a:off x="29485619" y="5559457"/>
            <a:ext cx="107735" cy="8197943"/>
          </a:xfrm>
          <a:prstGeom prst="straightConnector1">
            <a:avLst/>
          </a:prstGeom>
          <a:ln w="127000" cmpd="sng">
            <a:solidFill>
              <a:srgbClr val="F3A020"/>
            </a:solidFill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6EBC33B-5B72-4188-97F6-73A5C25CE7D8}"/>
              </a:ext>
            </a:extLst>
          </p:cNvPr>
          <p:cNvCxnSpPr>
            <a:cxnSpLocks/>
          </p:cNvCxnSpPr>
          <p:nvPr/>
        </p:nvCxnSpPr>
        <p:spPr>
          <a:xfrm>
            <a:off x="36563365" y="5485950"/>
            <a:ext cx="107735" cy="8197943"/>
          </a:xfrm>
          <a:prstGeom prst="straightConnector1">
            <a:avLst/>
          </a:prstGeom>
          <a:ln w="127000" cmpd="sng">
            <a:solidFill>
              <a:srgbClr val="F3A020"/>
            </a:solidFill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297EE812-C9AF-45AC-8296-80F54A72123C}"/>
              </a:ext>
            </a:extLst>
          </p:cNvPr>
          <p:cNvSpPr/>
          <p:nvPr/>
        </p:nvSpPr>
        <p:spPr>
          <a:xfrm>
            <a:off x="22428058" y="6184936"/>
            <a:ext cx="6626336" cy="70525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en-US" sz="3600" dirty="0"/>
              <a:t>Hash1 = RS Hash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2EAE069-C7A0-495A-9F3A-0C3CFA6078DB}"/>
              </a:ext>
            </a:extLst>
          </p:cNvPr>
          <p:cNvSpPr/>
          <p:nvPr/>
        </p:nvSpPr>
        <p:spPr>
          <a:xfrm>
            <a:off x="29663210" y="6180266"/>
            <a:ext cx="6626336" cy="70525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en-US" sz="3600" dirty="0"/>
              <a:t>Hash2 = BKDR Hash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9B5E307-0712-4445-8770-9F24FFEF8A12}"/>
              </a:ext>
            </a:extLst>
          </p:cNvPr>
          <p:cNvSpPr/>
          <p:nvPr/>
        </p:nvSpPr>
        <p:spPr>
          <a:xfrm>
            <a:off x="36798681" y="6294336"/>
            <a:ext cx="6626336" cy="70525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en-US" sz="3600" dirty="0"/>
              <a:t>Hash3 = Weak Hash</a:t>
            </a:r>
          </a:p>
        </p:txBody>
      </p:sp>
    </p:spTree>
    <p:extLst>
      <p:ext uri="{BB962C8B-B14F-4D97-AF65-F5344CB8AC3E}">
        <p14:creationId xmlns:p14="http://schemas.microsoft.com/office/powerpoint/2010/main" val="1040939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2768</TotalTime>
  <Words>216</Words>
  <Application>Microsoft Office PowerPoint</Application>
  <PresentationFormat>Custom</PresentationFormat>
  <Paragraphs>37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Avenir Book</vt:lpstr>
      <vt:lpstr>Calibri</vt:lpstr>
      <vt:lpstr>Garamond</vt:lpstr>
      <vt:lpstr>Office Theme</vt:lpstr>
      <vt:lpstr>Document</vt:lpstr>
      <vt:lpstr>PowerPoint Presentation</vt:lpstr>
    </vt:vector>
  </TitlesOfParts>
  <Company>Erebus Labs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Borowczak</dc:creator>
  <cp:lastModifiedBy>Hayden Seiler Moritz</cp:lastModifiedBy>
  <cp:revision>128</cp:revision>
  <dcterms:created xsi:type="dcterms:W3CDTF">2014-09-24T21:48:38Z</dcterms:created>
  <dcterms:modified xsi:type="dcterms:W3CDTF">2017-11-30T03:27:35Z</dcterms:modified>
</cp:coreProperties>
</file>

<file path=docProps/thumbnail.jpeg>
</file>